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sldIdLst>
    <p:sldId id="256" r:id="rId2"/>
    <p:sldId id="266" r:id="rId3"/>
    <p:sldId id="258" r:id="rId4"/>
    <p:sldId id="259" r:id="rId5"/>
    <p:sldId id="267" r:id="rId6"/>
    <p:sldId id="260" r:id="rId7"/>
    <p:sldId id="261" r:id="rId8"/>
    <p:sldId id="262" r:id="rId9"/>
    <p:sldId id="268" r:id="rId10"/>
    <p:sldId id="263" r:id="rId11"/>
    <p:sldId id="264" r:id="rId12"/>
    <p:sldId id="265" r:id="rId13"/>
    <p:sldId id="270" r:id="rId14"/>
    <p:sldId id="269" r:id="rId15"/>
    <p:sldId id="271" r:id="rId16"/>
    <p:sldId id="273" r:id="rId17"/>
    <p:sldId id="272" r:id="rId18"/>
    <p:sldId id="274" r:id="rId19"/>
    <p:sldId id="276" r:id="rId20"/>
    <p:sldId id="275" r:id="rId21"/>
    <p:sldId id="278" r:id="rId22"/>
    <p:sldId id="277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99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7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08T02:45:47.503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 0,'6309'82'0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16T01:27:19.510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 0,'2110'14'0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7D26E0-EAD9-4CDC-AA75-6A5FBAA20838}" type="datetimeFigureOut">
              <a:rPr lang="en-CA" smtClean="0"/>
              <a:t>2026-06-20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0DDFA-0390-4F57-90C8-D3E44365967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7659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9180C-F469-E74D-DC27-C914F458D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CBA574-3E1D-9168-C29A-A3C5F6346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8623B-AEB8-560C-D5A5-8C82EABC72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40E2FB-B3D5-40B4-8D37-ACBAAB0146F3}" type="datetime1">
              <a:rPr lang="en-CA" smtClean="0"/>
              <a:t>2026-06-20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31D1F-A037-3566-39C9-1A9E1A3E2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CC986-5EA2-64CB-988A-AC1573647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DD654DC-D0CC-4CF2-AE04-587434A08CB6}" type="slidenum">
              <a:rPr lang="en-CA" smtClean="0"/>
              <a:pPr/>
              <a:t>‹#›</a:t>
            </a:fld>
            <a:endParaRPr lang="en-CA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337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6548D-84C6-0D74-B80B-C9FDD7A0A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F118C7-0443-1C3B-575E-070B026F61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3D40E-D26B-87CE-1E7E-7F45A0B94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4D6446-68D2-4F52-ACDF-5D5176B471CA}" type="datetime1">
              <a:rPr lang="en-CA" smtClean="0"/>
              <a:t>2026-06-20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E257D-3B29-EE88-B317-238F5BE3A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0C747-ADD9-9879-A599-BDD282983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654DC-D0CC-4CF2-AE04-587434A08CB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2362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E37550-12BF-2376-54C6-2AD633A603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74E90C-7560-73CD-ED6A-51055CC48C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EB9D0-99A4-F557-AC3D-14A85AAF98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95A6B-AA04-4A15-88AA-C524B9F6B82E}" type="datetime1">
              <a:rPr lang="en-CA" smtClean="0"/>
              <a:t>2026-06-20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D0B7BC-D75C-5D09-D766-527018720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572D1-0CAB-B310-5117-5DA09F5D9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654DC-D0CC-4CF2-AE04-587434A08CB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6171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357FB-52AD-518F-5F40-651C33D7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21AFB-A6D9-36F8-0060-D98F02DCC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BFC9B-9EA8-09D5-1329-6BEE329B3C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C99D7F-8419-4D47-BFB0-D686FF5D10AB}" type="datetime1">
              <a:rPr lang="en-CA" smtClean="0"/>
              <a:t>2026-06-20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8D3A0-85E8-460A-B48F-07C8E6FD6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6FC3D8-C2EA-21BD-69AB-ECEF99990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654DC-D0CC-4CF2-AE04-587434A08CB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1288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800DE-245D-DB17-9C62-2D01F1563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4919D2-9011-AC52-AA43-9B060FCCD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DF8472-8F35-C913-2C33-0216720B63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32AA87-5F5E-408B-ABE5-C92FC9DB776C}" type="datetime1">
              <a:rPr lang="en-CA" smtClean="0"/>
              <a:t>2026-06-20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97AE6-CB64-D89D-5045-7AE72D46A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10CE5-4CB5-20B1-8DDE-C2D05C2F8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654DC-D0CC-4CF2-AE04-587434A08CB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3635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49794-01B6-93A2-DC5A-1BA677A33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9DC54-95A8-939E-2FB9-732DAEFB9D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27C786-D437-F12B-D54F-FB3E6D50ED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9F2D7A-6375-0C0A-913D-AAA73AA462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78FEC7-A375-4B8D-BC68-F6802439E74B}" type="datetime1">
              <a:rPr lang="en-CA" smtClean="0"/>
              <a:t>2026-06-20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AA09EC-A570-5EC1-93DC-10B016499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E90176-4D90-3C7F-A811-03817591C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654DC-D0CC-4CF2-AE04-587434A08CB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244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90254-B17D-78BC-F83C-15326B67A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ECDCE2-D838-B440-62FD-C7D6C43DC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4B5C1-0CD5-D746-8740-5BB3FDCE4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365CB6-C5E1-9C74-F75F-52E7FD892E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DBCE00-740F-22BE-0B0F-88B655B240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4C149C-2420-03E3-E648-D506123C41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0F2C99-0F1C-49F7-A911-438D7B346A28}" type="datetime1">
              <a:rPr lang="en-CA" smtClean="0"/>
              <a:t>2026-06-20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A47DD9-3274-4854-3D5D-EE36D17CE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BF0A29-9930-B166-7F36-4E67330A6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654DC-D0CC-4CF2-AE04-587434A08CB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805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E14CD-1D44-4589-3C50-9BB39937A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8CB428-4086-7C56-E6C5-9059A67884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4D24AC-FDC3-4072-881D-262A3DE72030}" type="datetime1">
              <a:rPr lang="en-CA" smtClean="0"/>
              <a:t>2026-06-20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ABF521-4B3C-3B5B-0123-EE022DD5F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255845-0963-297D-1D1A-45A3DF360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654DC-D0CC-4CF2-AE04-587434A08CB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808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4797ED-A7DD-46DB-7F05-86F3E14910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862370-C9A7-4E48-AC85-A8BA75DA221A}" type="datetime1">
              <a:rPr lang="en-CA" smtClean="0"/>
              <a:t>2026-06-20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29440E-2C82-FBDF-DF3A-03DF3E8C6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9B7FF3-782A-B61F-E433-A52B979D9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654DC-D0CC-4CF2-AE04-587434A08CB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7625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EDFE8-E073-5C1F-C04E-67DEA7227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599DF-1B3F-5B84-BFA8-872145BBD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43C6C0-F911-DD90-EEC1-483771C41B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5151CB-4828-2DEC-23EB-C35DAD29BD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37A822-00C6-42CE-9F64-333FE2384EA8}" type="datetime1">
              <a:rPr lang="en-CA" smtClean="0"/>
              <a:t>2026-06-20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B831B2-13E5-7211-22ED-4B5C9B47B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A2D1F9-41A0-6335-A0F0-02405052F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654DC-D0CC-4CF2-AE04-587434A08CB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3941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64B4E-E2C5-3D2A-4CD1-680B1B3DF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FAFCC5-A33E-48B0-567E-C040B2305F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609491-0AA3-4EBE-A68B-6BCC2CD749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553E3C-4F50-DA8E-745D-B51A8E1643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2F94D1-77DE-42D6-88C3-73C0703B6921}" type="datetime1">
              <a:rPr lang="en-CA" smtClean="0"/>
              <a:t>2026-06-20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439B5-EABF-736E-14D2-470926030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E53CB8-D1BE-2635-216C-C0468D206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654DC-D0CC-4CF2-AE04-587434A08CB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5482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2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16630E43-9043-A0D7-FECC-9070093AC8D6}"/>
              </a:ext>
            </a:extLst>
          </p:cNvPr>
          <p:cNvSpPr/>
          <p:nvPr userDrawn="1"/>
        </p:nvSpPr>
        <p:spPr>
          <a:xfrm>
            <a:off x="-994725" y="5210227"/>
            <a:ext cx="3114469" cy="3114469"/>
          </a:xfrm>
          <a:prstGeom prst="ellipse">
            <a:avLst/>
          </a:prstGeom>
          <a:solidFill>
            <a:schemeClr val="accent1">
              <a:alpha val="8000"/>
            </a:schemeClr>
          </a:solidFill>
          <a:ln>
            <a:noFill/>
          </a:ln>
          <a:effectLst>
            <a:softEdge rad="4826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28FA8E-D7F2-F238-113F-CAF4442FE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A9346C-6BAD-4F25-6C68-A656259B2E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F325D-E702-56AB-7BE5-6A61BF412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DD654DC-D0CC-4CF2-AE04-587434A08CB6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863938-805A-D5AF-5E4D-25C317C01CD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42241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MicrogrammaExtDBol" panose="000008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Print Char 21" pitchFamily="2" charset="0"/>
        <a:buChar char="]"/>
        <a:defRPr sz="2800" kern="1200">
          <a:solidFill>
            <a:schemeClr val="accent1"/>
          </a:solidFill>
          <a:latin typeface="Print Char 21" pitchFamily="2" charset="0"/>
          <a:ea typeface="Print Char 21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Print Char 21" pitchFamily="2" charset="0"/>
        <a:buChar char="]"/>
        <a:defRPr sz="2400" kern="1200">
          <a:solidFill>
            <a:schemeClr val="accent1"/>
          </a:solidFill>
          <a:latin typeface="Print Char 21" pitchFamily="2" charset="0"/>
          <a:ea typeface="Print Char 21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Print Char 21" pitchFamily="2" charset="0"/>
        <a:buChar char="]"/>
        <a:defRPr sz="2000" kern="1200">
          <a:solidFill>
            <a:schemeClr val="accent1"/>
          </a:solidFill>
          <a:latin typeface="Print Char 21" pitchFamily="2" charset="0"/>
          <a:ea typeface="Print Char 21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Print Char 21" pitchFamily="2" charset="0"/>
        <a:buChar char="]"/>
        <a:defRPr sz="1800" kern="1200">
          <a:solidFill>
            <a:schemeClr val="accent1"/>
          </a:solidFill>
          <a:latin typeface="Print Char 21" pitchFamily="2" charset="0"/>
          <a:ea typeface="Print Char 21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Print Char 21" pitchFamily="2" charset="0"/>
        <a:buChar char="]"/>
        <a:defRPr sz="1800" kern="1200">
          <a:solidFill>
            <a:schemeClr val="accent1"/>
          </a:solidFill>
          <a:latin typeface="Print Char 21" pitchFamily="2" charset="0"/>
          <a:ea typeface="Print Char 21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customXml" Target="../ink/ink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hyperlink" Target="https://a2gamesecrets.cgwmuseum.org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8624D9F-85FF-738B-A78A-DA8BC664827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0BF41C"/>
              </a:clrFrom>
              <a:clrTo>
                <a:srgbClr val="0BF41C">
                  <a:alpha val="0"/>
                </a:srgbClr>
              </a:clrTo>
            </a:clrChange>
            <a:alphaModFix amt="3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9500" y="661172"/>
            <a:ext cx="8006499" cy="3720100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1D1B61-C29D-6709-B2AA-1FEBB753DD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85779"/>
            <a:ext cx="9144000" cy="2387600"/>
          </a:xfrm>
        </p:spPr>
        <p:txBody>
          <a:bodyPr/>
          <a:lstStyle/>
          <a:p>
            <a:r>
              <a:rPr lang="en-US" dirty="0"/>
              <a:t>The Disks We Almost Left Behind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C3EB24-A03D-E1EC-84D4-3C4B2EA23A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4470826"/>
            <a:ext cx="12191999" cy="537328"/>
          </a:xfrm>
        </p:spPr>
        <p:txBody>
          <a:bodyPr/>
          <a:lstStyle/>
          <a:p>
            <a:r>
              <a:rPr lang="en-US" dirty="0"/>
              <a:t>Stories of Apple II Software Preservation</a:t>
            </a:r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8CF90E-2E3F-683F-86F4-2EBF584B317F}"/>
              </a:ext>
            </a:extLst>
          </p:cNvPr>
          <p:cNvSpPr txBox="1"/>
          <p:nvPr/>
        </p:nvSpPr>
        <p:spPr>
          <a:xfrm>
            <a:off x="3520911" y="5540769"/>
            <a:ext cx="5599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Inter Semi Bold" panose="02000703000000020004" pitchFamily="2" charset="0"/>
                <a:ea typeface="Inter Semi Bold" panose="02000703000000020004" pitchFamily="2" charset="0"/>
                <a:cs typeface="Inter Semi Bold" panose="02000703000000020004" pitchFamily="2" charset="0"/>
              </a:rPr>
              <a:t>Stéphane Racle</a:t>
            </a:r>
            <a:endParaRPr lang="en-CA" dirty="0">
              <a:solidFill>
                <a:schemeClr val="bg1"/>
              </a:solidFill>
              <a:latin typeface="Inter Semi Bold" panose="02000703000000020004" pitchFamily="2" charset="0"/>
              <a:ea typeface="Inter Semi Bold" panose="02000703000000020004" pitchFamily="2" charset="0"/>
              <a:cs typeface="Inter Semi Bold" panose="020007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380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123BA8-949F-DBEE-E00E-BFC82550D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654DC-D0CC-4CF2-AE04-587434A08CB6}" type="slidenum">
              <a:rPr lang="en-CA" smtClean="0"/>
              <a:t>10</a:t>
            </a:fld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763F34-30BB-46D2-7685-4B6DA6A4FB1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8321" y="588241"/>
            <a:ext cx="7575357" cy="568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88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5ECA95-58F3-D727-45C5-72C6E6DFB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654DC-D0CC-4CF2-AE04-587434A08CB6}" type="slidenum">
              <a:rPr lang="en-CA" smtClean="0"/>
              <a:t>11</a:t>
            </a:fld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43D6E5-CBF4-B871-A65D-81FE037F92E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6525" y="786441"/>
            <a:ext cx="7718950" cy="528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859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7F8066-E88F-032A-D2F3-642081192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236" y="4098245"/>
            <a:ext cx="6589701" cy="236786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CE15D3-6828-E4D9-0887-A3FFF9700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654DC-D0CC-4CF2-AE04-587434A08CB6}" type="slidenum">
              <a:rPr lang="en-CA" smtClean="0"/>
              <a:t>12</a:t>
            </a:fld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0E8BC0-DC2A-FAAD-6293-5EFCE70CE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10" y="276257"/>
            <a:ext cx="6185184" cy="26496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2EA096-CB8B-A924-E8E6-2507F6284EC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16807" y="2439219"/>
            <a:ext cx="7403123" cy="229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876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BBA823-A551-1392-4591-012018D437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9A593-C73E-EEC9-09B0-D0B6A3564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799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Chapter 004</a:t>
            </a:r>
          </a:p>
          <a:p>
            <a:pPr marL="0" indent="0" algn="ctr">
              <a:buNone/>
            </a:pPr>
            <a:r>
              <a:rPr lang="en-US" sz="4800" dirty="0"/>
              <a:t>	</a:t>
            </a:r>
          </a:p>
          <a:p>
            <a:pPr marL="0" indent="0" algn="ctr">
              <a:buNone/>
            </a:pPr>
            <a:r>
              <a:rPr lang="en-US" sz="4800" dirty="0"/>
              <a:t>CALL (-151)</a:t>
            </a:r>
            <a:endParaRPr lang="en-CA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1BC334-130D-C3BA-64FB-7B54CD6AE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654DC-D0CC-4CF2-AE04-587434A08CB6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9199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B2A7A5-E81D-BED2-10E7-125577FD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654DC-D0CC-4CF2-AE04-587434A08CB6}" type="slidenum">
              <a:rPr lang="en-CA" smtClean="0"/>
              <a:t>14</a:t>
            </a:fld>
            <a:endParaRPr lang="en-CA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A85B92-13AA-97AC-6F3A-7AA0573C3C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46598" y="2895600"/>
            <a:ext cx="6859577" cy="37658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23A2170-E11C-4CB5-874F-A76F0B0703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84823" y="136525"/>
            <a:ext cx="3424571" cy="35698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90BA06-9640-DC7B-A1E7-7F6AEC66547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1310" y="587084"/>
            <a:ext cx="3299288" cy="435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900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B097B9-0A49-C7E5-2C38-7D36836CF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654DC-D0CC-4CF2-AE04-587434A08CB6}" type="slidenum">
              <a:rPr lang="en-CA" smtClean="0"/>
              <a:t>15</a:t>
            </a:fld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650E7D-CECE-3D00-CF2F-A3FD83B9C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84" y="490565"/>
            <a:ext cx="5557875" cy="29384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F6E254-371E-0714-DFAB-B10D8514B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527" y="2949972"/>
            <a:ext cx="6597067" cy="340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592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ED19DA-F13F-7038-ED37-A3E4074B6A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67B85-0408-192F-50CF-5031E9ECB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799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Chapter 005</a:t>
            </a:r>
          </a:p>
          <a:p>
            <a:pPr marL="0" indent="0" algn="ctr">
              <a:buNone/>
            </a:pPr>
            <a:r>
              <a:rPr lang="en-US" sz="4800" dirty="0"/>
              <a:t>	</a:t>
            </a:r>
          </a:p>
          <a:p>
            <a:pPr marL="0" indent="0" algn="ctr">
              <a:buNone/>
            </a:pPr>
            <a:r>
              <a:rPr lang="en-US" sz="4800" dirty="0"/>
              <a:t>OVERFLOW?</a:t>
            </a:r>
            <a:endParaRPr lang="en-CA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9060D8-7687-AF20-24C1-485766E5F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654DC-D0CC-4CF2-AE04-587434A08CB6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8138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3D48E7-EF86-E7EF-7831-8F595A705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654DC-D0CC-4CF2-AE04-587434A08CB6}" type="slidenum">
              <a:rPr lang="en-CA" smtClean="0"/>
              <a:t>17</a:t>
            </a:fld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73225F-85D4-C8BE-6123-72C2AAB399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317500"/>
            <a:ext cx="4294911" cy="32211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40317C-1E49-CBC9-9339-DA95CD78E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5709" y="442768"/>
            <a:ext cx="4216399" cy="3162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127334-625E-25B9-62FC-C26E9B3B94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3035" y="3135169"/>
            <a:ext cx="4096327" cy="31467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847C40-5D7F-7194-B404-1DC3C85AF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2218" y="3429000"/>
            <a:ext cx="4214089" cy="316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451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FCC79AA-D981-DF90-53B2-0860887543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4035" y="350980"/>
            <a:ext cx="4314719" cy="369186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7BD2C3-7F31-825A-3F5F-D8C4A9CD2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654DC-D0CC-4CF2-AE04-587434A08CB6}" type="slidenum">
              <a:rPr lang="en-CA" smtClean="0"/>
              <a:t>18</a:t>
            </a:fld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9B7AFA-6919-9442-2BEA-B581915A700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45347" y="2893209"/>
            <a:ext cx="4184072" cy="37246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4CEA94-F0EE-CE81-458D-99D6733B5B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15382" y="480291"/>
            <a:ext cx="4169198" cy="474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836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E579A-9F2C-43F6-EA7A-2BB487B62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BF692-4653-48F5-2D7E-6E4D59135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799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Chapter 006</a:t>
            </a:r>
          </a:p>
          <a:p>
            <a:pPr marL="0" indent="0" algn="ctr">
              <a:buNone/>
            </a:pPr>
            <a:r>
              <a:rPr lang="en-US" sz="4800" dirty="0"/>
              <a:t>	</a:t>
            </a:r>
          </a:p>
          <a:p>
            <a:pPr marL="0" indent="0" algn="ctr">
              <a:buNone/>
            </a:pPr>
            <a:r>
              <a:rPr lang="en-CA" sz="4800" dirty="0"/>
              <a:t>SHIFT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45AC7E-FE6A-E9FF-8B55-9AE06EBDC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654DC-D0CC-4CF2-AE04-587434A08CB6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9945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58886-6F31-DEEA-7543-223353728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799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Chapter 001</a:t>
            </a:r>
          </a:p>
          <a:p>
            <a:pPr marL="0" indent="0" algn="ctr">
              <a:buNone/>
            </a:pPr>
            <a:r>
              <a:rPr lang="en-US" sz="4800" dirty="0"/>
              <a:t>	</a:t>
            </a:r>
          </a:p>
          <a:p>
            <a:pPr marL="0" indent="0" algn="ctr">
              <a:buNone/>
            </a:pPr>
            <a:r>
              <a:rPr lang="en-US" sz="4800" dirty="0"/>
              <a:t>PR#6</a:t>
            </a:r>
            <a:endParaRPr lang="en-CA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327715-22A6-5EB2-5873-3E4E5F6BA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654DC-D0CC-4CF2-AE04-587434A08CB6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502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2FFB1D-03FC-6281-B7C9-63A9CD4DB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654DC-D0CC-4CF2-AE04-587434A08CB6}" type="slidenum">
              <a:rPr lang="en-CA" smtClean="0"/>
              <a:t>20</a:t>
            </a:fld>
            <a:endParaRPr lang="en-CA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82ABE96-3805-6C2D-6023-7125FAFD207F}"/>
              </a:ext>
            </a:extLst>
          </p:cNvPr>
          <p:cNvGrpSpPr/>
          <p:nvPr/>
        </p:nvGrpSpPr>
        <p:grpSpPr>
          <a:xfrm>
            <a:off x="248401" y="312540"/>
            <a:ext cx="5589961" cy="3625159"/>
            <a:chOff x="562437" y="1582539"/>
            <a:chExt cx="5589961" cy="362515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062522E-E670-5611-7264-5CCEC381DD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2437" y="1582539"/>
              <a:ext cx="5588670" cy="938987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0EAAA00-43BC-305D-2399-1DFFB0173F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2437" y="2333794"/>
              <a:ext cx="5589961" cy="2873904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DFCB45DE-445F-1B21-C383-C4E1AAD202A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381289"/>
            <a:ext cx="5579075" cy="47626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EB533B-FC26-3880-D479-7732F503326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22593" y="4077566"/>
            <a:ext cx="2022693" cy="23660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578200E-C38F-9338-24CF-5671C27260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2424" y="4082170"/>
            <a:ext cx="1550974" cy="245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2691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3784DA-B282-EAB2-EFFF-E5DD8D749C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09CD0-807B-F224-3336-2E74675DF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799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Chapter 007</a:t>
            </a:r>
          </a:p>
          <a:p>
            <a:pPr marL="0" indent="0" algn="ctr">
              <a:buNone/>
            </a:pPr>
            <a:r>
              <a:rPr lang="en-US" sz="4800" dirty="0"/>
              <a:t>	</a:t>
            </a:r>
          </a:p>
          <a:p>
            <a:pPr marL="0" indent="0" algn="ctr">
              <a:buNone/>
            </a:pPr>
            <a:r>
              <a:rPr lang="en-CA" sz="4800" dirty="0"/>
              <a:t>NIBBLES ARE FOREVER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4B2A91-D555-20F0-F53B-0C0EE6E8A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654DC-D0CC-4CF2-AE04-587434A08CB6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59879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18300B-84E4-1EBB-A04F-8B83F5A1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654DC-D0CC-4CF2-AE04-587434A08CB6}" type="slidenum">
              <a:rPr lang="en-CA" smtClean="0"/>
              <a:t>22</a:t>
            </a:fld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268DA2-378E-8D9B-6F3D-DA6C5FDA87E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490" y="931334"/>
            <a:ext cx="2428971" cy="32764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1C76FF-D485-92D0-BFC9-78D5ACB416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4115" y="2023046"/>
            <a:ext cx="2576230" cy="32758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C3BC22-4A5F-6274-7E62-A87D19B7515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2457" y="825926"/>
            <a:ext cx="2286060" cy="14532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B82769-65ED-42E9-8373-69717D1332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2457" y="2444940"/>
            <a:ext cx="5465641" cy="11325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C93E120-5F71-71D8-F1D6-D0CDC4446BC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9" y="3812860"/>
            <a:ext cx="3946151" cy="272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7035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00D959-BAC5-5EB6-7E86-E151B8F52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654DC-D0CC-4CF2-AE04-587434A08CB6}" type="slidenum">
              <a:rPr lang="en-CA" smtClean="0"/>
              <a:t>23</a:t>
            </a:fld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FA23C6-938F-6466-2FAD-9AEE30C6952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5459" y="919203"/>
            <a:ext cx="5283268" cy="47159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9747B8-7358-4AA3-5E59-B9096ACB4E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024" y="3710693"/>
            <a:ext cx="3029231" cy="22719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2DB864-6E37-D8A8-02FC-87288030516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8429" y="392730"/>
            <a:ext cx="5683943" cy="31505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FCEB59B-56C0-036A-B8BD-1BBCB3B4B01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5342" y="3710693"/>
            <a:ext cx="2097030" cy="279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824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52A2D8-56DB-500A-2A1D-772DDC0E5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654DC-D0CC-4CF2-AE04-587434A08CB6}" type="slidenum">
              <a:rPr lang="en-CA" smtClean="0"/>
              <a:t>24</a:t>
            </a:fld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40B5BF-7E71-4C19-5D2D-602ECB6BC13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6424" y="345246"/>
            <a:ext cx="3879576" cy="29096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28FA2F-4F38-D56D-E75E-191BDCED0FD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8129" y="3420509"/>
            <a:ext cx="4157871" cy="31184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5F3EC4-31FA-B482-D35A-F7B6E49137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6611" y="904461"/>
            <a:ext cx="3917260" cy="522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135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BC3645-7A8D-DD24-08B0-0288879DC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7E976-391E-1CEC-1888-8FDE69AF2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799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Chapter 008</a:t>
            </a:r>
          </a:p>
          <a:p>
            <a:pPr marL="0" indent="0" algn="ctr">
              <a:buNone/>
            </a:pPr>
            <a:r>
              <a:rPr lang="en-US" sz="4800" dirty="0"/>
              <a:t>	</a:t>
            </a:r>
          </a:p>
          <a:p>
            <a:pPr marL="0" indent="0" algn="ctr">
              <a:buNone/>
            </a:pPr>
            <a:r>
              <a:rPr lang="en-CA" sz="4800" dirty="0"/>
              <a:t>WILD CARD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C3F1C5-C952-D281-50DA-148697BC6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654DC-D0CC-4CF2-AE04-587434A08CB6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89872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DA7736-7DF8-EEAF-0FBF-3B6B4DC11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F07714-0A8A-D8E0-AED1-7916DA9BD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654DC-D0CC-4CF2-AE04-587434A08CB6}" type="slidenum">
              <a:rPr lang="en-CA" smtClean="0"/>
              <a:t>26</a:t>
            </a:fld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B47B7F-CFB8-A31C-68C5-AE5F9AB99C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5890" y="789708"/>
            <a:ext cx="4073236" cy="51261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977A1F-55D4-8290-3945-94864E088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5338" y="924121"/>
            <a:ext cx="4644541" cy="25968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6383B9-891F-3E4A-29EA-3380324BF1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5338" y="3794125"/>
            <a:ext cx="6475110" cy="201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0507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89CF91-3C4C-0945-130A-ED68D135A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654DC-D0CC-4CF2-AE04-587434A08CB6}" type="slidenum">
              <a:rPr lang="en-CA" smtClean="0"/>
              <a:t>27</a:t>
            </a:fld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2D0C4E-521C-B858-0E4A-8170706E047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4356" y="851170"/>
            <a:ext cx="5143500" cy="52918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BA2E92-0743-6EE1-D99F-F126C52C40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206" y="2340400"/>
            <a:ext cx="5579075" cy="21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5440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632C3B-B919-ED2D-DDE6-C15E9FB74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654DC-D0CC-4CF2-AE04-587434A08CB6}" type="slidenum">
              <a:rPr lang="en-CA" smtClean="0"/>
              <a:t>28</a:t>
            </a:fld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063AEF-DD54-E1FE-4FE7-47055E8E962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669" y="464601"/>
            <a:ext cx="4068323" cy="30512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9A2374-B919-D7DE-E781-6D7C382543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47029" y="293856"/>
            <a:ext cx="3270341" cy="60624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C18A66-10E1-0DC4-179C-78F1BC359A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3222" y="3650696"/>
            <a:ext cx="3853770" cy="28478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41846D-F3D6-8DD5-9BC3-8A5B8C27968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01748" y="1404804"/>
            <a:ext cx="3420525" cy="414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0840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D37AE7-475B-8EA6-618A-F565282A8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654DC-D0CC-4CF2-AE04-587434A08CB6}" type="slidenum">
              <a:rPr lang="en-CA" smtClean="0"/>
              <a:t>29</a:t>
            </a:fld>
            <a:endParaRPr lang="en-CA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65FDE95-499F-2F3F-6A95-114157EA48CA}"/>
              </a:ext>
            </a:extLst>
          </p:cNvPr>
          <p:cNvGrpSpPr/>
          <p:nvPr/>
        </p:nvGrpSpPr>
        <p:grpSpPr>
          <a:xfrm>
            <a:off x="2784067" y="1231119"/>
            <a:ext cx="5826533" cy="4066271"/>
            <a:chOff x="3156714" y="914036"/>
            <a:chExt cx="5453887" cy="370904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EA92A4F-8327-B8E1-AF6F-0C786E51AA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56714" y="914036"/>
              <a:ext cx="5453886" cy="227517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C36BC3B-30D6-BB93-39DF-DD138DDD19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56715" y="3327136"/>
              <a:ext cx="5453886" cy="1295948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3AC343E-8204-391D-2206-C3E529343903}"/>
                  </a:ext>
                </a:extLst>
              </p14:cNvPr>
              <p14:cNvContentPartPr/>
              <p14:nvPr/>
            </p14:nvContentPartPr>
            <p14:xfrm>
              <a:off x="3202375" y="1673843"/>
              <a:ext cx="759960" cy="54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3AC343E-8204-391D-2206-C3E52934390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66735" y="1601843"/>
                <a:ext cx="831600" cy="14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1933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739E52-E8A2-12AA-B82F-3596940FC8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9992" y="511404"/>
            <a:ext cx="5212016" cy="5835192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9749E8-6C82-3DD6-D710-AEDE7EEE3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654DC-D0CC-4CF2-AE04-587434A08CB6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94078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924C7-D82A-B39E-D479-A7513A44AA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62B1A-0993-4C9F-3F0E-9049B7FF7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799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Chapter 009</a:t>
            </a:r>
          </a:p>
          <a:p>
            <a:pPr marL="0" indent="0" algn="ctr">
              <a:buNone/>
            </a:pPr>
            <a:r>
              <a:rPr lang="en-US" sz="4800" dirty="0"/>
              <a:t>	</a:t>
            </a:r>
          </a:p>
          <a:p>
            <a:pPr marL="0" indent="0" algn="ctr">
              <a:buNone/>
            </a:pPr>
            <a:r>
              <a:rPr lang="en-CA" sz="4800" dirty="0"/>
              <a:t>HOME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FD82F-C4F0-C80F-FD33-23411C368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654DC-D0CC-4CF2-AE04-587434A08CB6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57640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C7465-F6AE-B7A6-042C-12FA28DA9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6C081A-63FE-746D-F1BA-B1D0A8D346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631" y="1544476"/>
            <a:ext cx="4308135" cy="40998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5A2DDC-E629-B399-0A70-27C20AE9C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929" y="1707458"/>
            <a:ext cx="5362575" cy="367665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CA8BD-01FC-3C95-DB79-0E0EF5DC7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654DC-D0CC-4CF2-AE04-587434A08CB6}" type="slidenum">
              <a:rPr lang="en-CA" smtClean="0"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11958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0799AD-4E3F-EE4F-7226-FCA61904B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654DC-D0CC-4CF2-AE04-587434A08CB6}" type="slidenum">
              <a:rPr lang="en-CA" smtClean="0"/>
              <a:t>32</a:t>
            </a:fld>
            <a:endParaRPr lang="en-CA"/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9039A210-A0EE-E9E0-972D-55351345206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1049702"/>
            <a:ext cx="5668694" cy="4617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202C6A-54D2-C4D7-C79A-95B9557007C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4513" y="3699024"/>
            <a:ext cx="2798915" cy="27989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42E5FA-0C6C-0197-05FD-1B74104CF11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4513" y="282271"/>
            <a:ext cx="4162531" cy="319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832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A83E46-B064-0A0D-AF5A-A7FF4F72B6A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631" y="1544476"/>
            <a:ext cx="4308135" cy="40998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21B548-8FA1-6454-0848-BE08E190E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929" y="1707458"/>
            <a:ext cx="5362575" cy="367665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9296D8-6A85-F829-277F-EC84AB080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654DC-D0CC-4CF2-AE04-587434A08CB6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2324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CAEB5E-2EA7-E094-600F-36A58293B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A6D87-92D8-1888-4EAE-C312F9CBE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799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Chapter 002</a:t>
            </a:r>
          </a:p>
          <a:p>
            <a:pPr marL="0" indent="0" algn="ctr">
              <a:buNone/>
            </a:pPr>
            <a:r>
              <a:rPr lang="en-US" sz="4800" dirty="0"/>
              <a:t>	</a:t>
            </a:r>
          </a:p>
          <a:p>
            <a:pPr marL="0" indent="0" algn="ctr">
              <a:buNone/>
            </a:pPr>
            <a:r>
              <a:rPr lang="en-US" sz="4800" dirty="0"/>
              <a:t>SECTOR FOUND</a:t>
            </a:r>
            <a:endParaRPr lang="en-CA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8F5C6D-F567-DED1-EB4B-B4918AE37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654DC-D0CC-4CF2-AE04-587434A08CB6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1761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21F546-4DA9-E92C-75E0-1FC63FD4DC5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71836" y="423153"/>
            <a:ext cx="4048328" cy="601169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51BEE-9F75-AF87-C02C-3285B2C07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654DC-D0CC-4CF2-AE04-587434A08CB6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8976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FED2E9-912E-EF68-89E1-CB36912A5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654DC-D0CC-4CF2-AE04-587434A08CB6}" type="slidenum">
              <a:rPr lang="en-CA" smtClean="0"/>
              <a:t>7</a:t>
            </a:fld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8733E6-1532-98D5-36FB-1AF8061DD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001" y="959127"/>
            <a:ext cx="11025392" cy="502423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C0BF2AD-2311-1562-8DC4-4A60CE6023C8}"/>
                  </a:ext>
                </a:extLst>
              </p14:cNvPr>
              <p14:cNvContentPartPr/>
              <p14:nvPr/>
            </p14:nvContentPartPr>
            <p14:xfrm>
              <a:off x="874401" y="3553036"/>
              <a:ext cx="2271600" cy="29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C0BF2AD-2311-1562-8DC4-4A60CE6023C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8401" y="3481396"/>
                <a:ext cx="2343240" cy="17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706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FF583B-B38E-FC27-04D7-6C856C938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654DC-D0CC-4CF2-AE04-587434A08CB6}" type="slidenum">
              <a:rPr lang="en-CA" smtClean="0"/>
              <a:t>8</a:t>
            </a:fld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34C204-6F9A-A37E-F382-98AA5B32716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8698" y="474620"/>
            <a:ext cx="9474603" cy="590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60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A3A964-4046-6747-8EEB-BE6E710AE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5EE4B-EEA8-3AC0-FD6E-646982A07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799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Chapter 003</a:t>
            </a:r>
          </a:p>
          <a:p>
            <a:pPr marL="0" indent="0" algn="ctr">
              <a:buNone/>
            </a:pPr>
            <a:r>
              <a:rPr lang="en-US" sz="4800" dirty="0"/>
              <a:t>	</a:t>
            </a:r>
          </a:p>
          <a:p>
            <a:pPr marL="0" indent="0" algn="ctr">
              <a:buNone/>
            </a:pPr>
            <a:r>
              <a:rPr lang="en-US" sz="4800" dirty="0"/>
              <a:t>A LIST</a:t>
            </a:r>
            <a:endParaRPr lang="en-CA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74A3F-12D4-EF70-D7D6-AB5D69E5D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654DC-D0CC-4CF2-AE04-587434A08CB6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888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NIT HELLO 2026">
      <a:dk1>
        <a:srgbClr val="121212"/>
      </a:dk1>
      <a:lt1>
        <a:srgbClr val="FFFFFF"/>
      </a:lt1>
      <a:dk2>
        <a:srgbClr val="1A1A1A"/>
      </a:dk2>
      <a:lt2>
        <a:srgbClr val="D1D5DB"/>
      </a:lt2>
      <a:accent1>
        <a:srgbClr val="00FF40"/>
      </a:accent1>
      <a:accent2>
        <a:srgbClr val="2A2A2A"/>
      </a:accent2>
      <a:accent3>
        <a:srgbClr val="00FF40"/>
      </a:accent3>
      <a:accent4>
        <a:srgbClr val="0D0D0D"/>
      </a:accent4>
      <a:accent5>
        <a:srgbClr val="8C8C8C"/>
      </a:accent5>
      <a:accent6>
        <a:srgbClr val="00FF40"/>
      </a:accent6>
      <a:hlink>
        <a:srgbClr val="00FF40"/>
      </a:hlink>
      <a:folHlink>
        <a:srgbClr val="00FF40"/>
      </a:folHlink>
    </a:clrScheme>
    <a:fontScheme name="INIT HELLO 2026">
      <a:majorFont>
        <a:latin typeface="Microgramma"/>
        <a:ea typeface=""/>
        <a:cs typeface=""/>
        <a:font script="Jpan" typeface="MS Gothic"/>
      </a:majorFont>
      <a:minorFont>
        <a:latin typeface="PrintChar21"/>
        <a:ea typeface=""/>
        <a:cs typeface=""/>
        <a:font script="Jpan" typeface="MS 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92</Words>
  <Application>Microsoft Office PowerPoint</Application>
  <PresentationFormat>Widescreen</PresentationFormat>
  <Paragraphs>61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Aptos</vt:lpstr>
      <vt:lpstr>Arial</vt:lpstr>
      <vt:lpstr>Inter Semi Bold</vt:lpstr>
      <vt:lpstr>MicrogrammaExtDBol</vt:lpstr>
      <vt:lpstr>Print Char 21</vt:lpstr>
      <vt:lpstr>PrintChar21</vt:lpstr>
      <vt:lpstr>Office Theme</vt:lpstr>
      <vt:lpstr>The Disks We Almost Left Behind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Stephane Racle</dc:creator>
  <cp:lastModifiedBy>Stephane Racle</cp:lastModifiedBy>
  <cp:revision>19</cp:revision>
  <dcterms:created xsi:type="dcterms:W3CDTF">2026-06-06T02:25:07Z</dcterms:created>
  <dcterms:modified xsi:type="dcterms:W3CDTF">2026-06-20T22:16:38Z</dcterms:modified>
</cp:coreProperties>
</file>